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974CC-5C61-4B49-8DC9-83CFDE717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55CEB-9DD8-1A44-AC3D-D52FF8987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4CADB-C763-F449-AD15-9EFAE5F5F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65870-A4EB-F745-9D72-8AC6C6872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02C02-8B6B-5446-9A6D-3D6923D21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5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EF493-8466-4C4F-B5BE-4EF923198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96590-B42A-9442-946A-8588F0790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7CACA-29D3-994B-9988-70EBD235D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0DC11-D3C3-134F-94A7-6358D4575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6A8B8-F230-2A4C-A147-2C683F434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2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34F67E-44CD-7C4D-A051-4308D522D7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98B18B-59CE-8443-8841-009A2E5F0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0978E-1B87-A547-9132-E3D330342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C454A-0D45-6E4D-B1DF-65D24E785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E792F-0BE4-7941-A43E-3460A98A5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28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E9D1A-9317-1040-823F-F31B38856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7665F-6B03-214D-88E7-A08EFA0E8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32245-9674-E747-AB0F-5CF56AB0F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4DBE-A03E-B14F-B80B-1A7FDF340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037F7-43B4-0148-83C9-DB8E7DE3A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78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67D23-AD08-3840-BBAA-E3AE9DE11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111B4-27F2-964F-9D57-46DEB9F20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2BE91-2728-364E-A33E-E8B284B1C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8B8CF-357D-7746-B1F3-C3BB85AF4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A37E5-A470-F349-BF26-2647F1395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B4461-3C93-7A4C-8ED9-2CFDBC283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7ED40-03F4-EC49-A659-8A2FB3B592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AF7817-C444-C544-B772-7F3C10A79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1D957-1CAF-9D45-B21B-0A7802715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5B608-D550-FF4B-8DD5-E7DF3DDF4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5806B1-5209-9149-875E-F73C95DB7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86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2C69-7642-4844-B3A5-2D2159F3C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92DC8-9857-0746-90BB-DFCE891AC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E5E490-5BBF-AE43-B737-E7ABE8452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ECDF76-D0A1-D241-BFD4-E23AFAC1F4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2C3D5-EEA5-AD48-9CE2-D6E4E11FE8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DB2746-5C89-BF43-8993-94B4F3069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16CBAE-7F03-9F41-BA2F-07AE59B18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320481-DA5D-8540-BB5B-F7B0B34C5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7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BEC8B-2404-2B46-80E0-71C7CD73F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53A0FD-ED36-4E4A-AB72-7E8004376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14E93-DFA6-6C40-8304-B0430E05C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603E2-BFED-254C-8D31-F3816C529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D27325-D9F2-2842-BDFC-B1DE9CCB1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429CE5-92A6-3B45-9E3D-C251E0305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92378A-66D5-0645-8DFD-5BEB0334F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72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0A20A-4035-AE47-81E7-12BABD10F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50EA4-A7F2-4A45-A935-EDE22E997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818F6-BFB1-3844-84D4-5EDA6F8DE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15FA61-35DC-1D4E-98E1-99C14A620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F287C-2739-C943-B6B9-848CD7D0C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538BC-21CF-C240-9A88-4C2D93FF5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36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D7C5-2860-4A4E-8152-7BBF00201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E6AFA5-2BD5-6E48-AC33-E39A5376DB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FFFD2-6EC1-1D47-B553-129CE94D4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3CDBD3-6DA5-4E4A-800C-EB99D3627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3AC1B7-EE3C-1D4B-861F-122B62A8C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1A62D-008E-0645-97B6-F696A855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4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135C80-82F9-9F4C-BACC-9C309D9FF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F1CE1-8749-C147-977C-64A95AB30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1FCA4-DE6A-DF40-888D-9F8900299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EFFA8-D8FA-2C4A-B09D-54A435685F1D}" type="datetimeFigureOut">
              <a:rPr lang="en-US" smtClean="0"/>
              <a:t>7/17/20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0BAD5-4CBE-1845-B6D7-3BA137E585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7161F-3B65-C646-BF7A-4413BE52E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09A5C-CCEC-C946-A7C2-DD4F96A7F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18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s://cacm.acm.org/blogs/blog-cacm/243882-the-asplos-2020-online-conference-experience/fulltex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737CE-1797-554C-85EF-292A3A3BF0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ASPLOS 2020 Experience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5476F3-ADEF-924A-BC0E-848A169D79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James Larus</a:t>
            </a:r>
          </a:p>
          <a:p>
            <a:r>
              <a:rPr lang="en-US" dirty="0"/>
              <a:t>EPFL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SGB Meeting Best Practices for Virtual Meetings</a:t>
            </a:r>
          </a:p>
          <a:p>
            <a:r>
              <a:rPr lang="en-US" dirty="0"/>
              <a:t>July 17, 2020</a:t>
            </a:r>
          </a:p>
        </p:txBody>
      </p:sp>
    </p:spTree>
    <p:extLst>
      <p:ext uri="{BB962C8B-B14F-4D97-AF65-F5344CB8AC3E}">
        <p14:creationId xmlns:p14="http://schemas.microsoft.com/office/powerpoint/2010/main" val="59651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AFB55-625E-8244-8C19-7CA64586E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ASPLOS 2020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5FAD0-E7FF-8049-8360-08A51325A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Report: </a:t>
            </a:r>
            <a:r>
              <a:rPr lang="en-US" u="sng" dirty="0">
                <a:hlinkClick r:id="rId2"/>
              </a:rPr>
              <a:t>The ASPLOS 2020 Online Conference Experience</a:t>
            </a:r>
            <a:r>
              <a:rPr lang="en-US" dirty="0">
                <a:effectLst/>
              </a:rPr>
              <a:t> (ACM Blog)</a:t>
            </a:r>
          </a:p>
          <a:p>
            <a:r>
              <a:rPr lang="en-US" dirty="0"/>
              <a:t>Key takeaways</a:t>
            </a:r>
          </a:p>
          <a:p>
            <a:pPr lvl="1"/>
            <a:r>
              <a:rPr lang="en-US" dirty="0"/>
              <a:t>You can do a conference fast and cheap</a:t>
            </a:r>
          </a:p>
          <a:p>
            <a:pPr lvl="2"/>
            <a:r>
              <a:rPr lang="en-US" dirty="0"/>
              <a:t>ASPLOS online cost $0 beyond spending for live conference</a:t>
            </a:r>
          </a:p>
          <a:p>
            <a:pPr lvl="1"/>
            <a:r>
              <a:rPr lang="en-US" dirty="0"/>
              <a:t>Attendance goes way up!</a:t>
            </a:r>
          </a:p>
          <a:p>
            <a:pPr lvl="2"/>
            <a:r>
              <a:rPr lang="en-US" dirty="0"/>
              <a:t>~3x normal ASPLOS conference</a:t>
            </a:r>
          </a:p>
          <a:p>
            <a:pPr lvl="2"/>
            <a:r>
              <a:rPr lang="en-US" dirty="0"/>
              <a:t>Many people who are not able to travel</a:t>
            </a:r>
          </a:p>
          <a:p>
            <a:pPr lvl="1"/>
            <a:r>
              <a:rPr lang="en-US" dirty="0"/>
              <a:t>People like the recorded talks and detailed interaction on Slack</a:t>
            </a:r>
          </a:p>
          <a:p>
            <a:pPr lvl="1"/>
            <a:r>
              <a:rPr lang="en-US" dirty="0"/>
              <a:t>People like to travel</a:t>
            </a:r>
          </a:p>
          <a:p>
            <a:pPr lvl="1"/>
            <a:r>
              <a:rPr lang="en-US" dirty="0"/>
              <a:t>Time zone are a challenge</a:t>
            </a:r>
          </a:p>
          <a:p>
            <a:pPr lvl="1"/>
            <a:r>
              <a:rPr lang="en-US" dirty="0"/>
              <a:t>Engagement goes way down</a:t>
            </a:r>
          </a:p>
          <a:p>
            <a:pPr lvl="2"/>
            <a:r>
              <a:rPr lang="en-US" dirty="0"/>
              <a:t>People watched relatively few talks</a:t>
            </a:r>
          </a:p>
          <a:p>
            <a:pPr lvl="2"/>
            <a:r>
              <a:rPr lang="en-US" dirty="0"/>
              <a:t>Missed interaction with other members of community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26E9A4-6D38-0048-960E-489E44E664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6170"/>
          <a:stretch/>
        </p:blipFill>
        <p:spPr>
          <a:xfrm>
            <a:off x="8207829" y="4540869"/>
            <a:ext cx="3690257" cy="209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840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4B3EC-1C73-B74A-9B35-6E14629E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Embrace the Virtual Conference!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E6009-21F6-134E-A5CA-54C413C8C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“A crisis is a terrible thing to waste</a:t>
            </a:r>
            <a:r>
              <a:rPr lang="en-US" dirty="0"/>
              <a:t>” -- Paul Romer</a:t>
            </a:r>
          </a:p>
          <a:p>
            <a:endParaRPr lang="en-US" dirty="0"/>
          </a:p>
          <a:p>
            <a:r>
              <a:rPr lang="en-US" dirty="0"/>
              <a:t>CS developed the technology that makes possible online interaction</a:t>
            </a:r>
          </a:p>
          <a:p>
            <a:pPr lvl="1"/>
            <a:r>
              <a:rPr lang="en-US" dirty="0"/>
              <a:t>We should be claiming credit!</a:t>
            </a:r>
          </a:p>
          <a:p>
            <a:endParaRPr lang="en-US" dirty="0"/>
          </a:p>
          <a:p>
            <a:r>
              <a:rPr lang="en-US" dirty="0"/>
              <a:t>We should perfect and use it</a:t>
            </a:r>
          </a:p>
          <a:p>
            <a:pPr lvl="1"/>
            <a:r>
              <a:rPr lang="en-US" dirty="0"/>
              <a:t>eat your own dogfood</a:t>
            </a:r>
          </a:p>
          <a:p>
            <a:endParaRPr lang="en-US" dirty="0"/>
          </a:p>
          <a:p>
            <a:r>
              <a:rPr lang="en-US" dirty="0"/>
              <a:t>Rethink what </a:t>
            </a:r>
            <a:r>
              <a:rPr lang="en-US"/>
              <a:t>a conference is!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243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156</Words>
  <Application>Microsoft Macintosh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ASPLOS 2020 Experience Report</vt:lpstr>
      <vt:lpstr>ASPLOS 2020</vt:lpstr>
      <vt:lpstr>Embrace the Virtual Conference!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ASPLOS 2020 Experience Report</dc:title>
  <dc:creator>James Larus</dc:creator>
  <cp:lastModifiedBy>James Larus</cp:lastModifiedBy>
  <cp:revision>15</cp:revision>
  <dcterms:created xsi:type="dcterms:W3CDTF">2020-07-17T07:38:36Z</dcterms:created>
  <dcterms:modified xsi:type="dcterms:W3CDTF">2020-07-17T16:24:44Z</dcterms:modified>
</cp:coreProperties>
</file>